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JAMAIS SE DIZ ADEUS ALI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JAMAIS SE DIZ ADEUS ALI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7E2C55B-34F9-4989-89EC-401BB2060F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Amigos com prazer nós vemos </a:t>
            </a:r>
          </a:p>
          <a:p>
            <a:r>
              <a:rPr lang="pt-BR" dirty="0"/>
              <a:t>Em tempo mui veloz, </a:t>
            </a:r>
          </a:p>
          <a:p>
            <a:r>
              <a:rPr lang="pt-BR" dirty="0"/>
              <a:t>Mas sempre vem a hora triste </a:t>
            </a:r>
          </a:p>
          <a:p>
            <a:r>
              <a:rPr lang="pt-BR" dirty="0"/>
              <a:t>Em que se diz: “Adeus!” </a:t>
            </a:r>
          </a:p>
        </p:txBody>
      </p:sp>
    </p:spTree>
    <p:extLst>
      <p:ext uri="{BB962C8B-B14F-4D97-AF65-F5344CB8AC3E}">
        <p14:creationId xmlns:p14="http://schemas.microsoft.com/office/powerpoint/2010/main" val="1423361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JAMAIS SE DIZ ADEUS ALI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89482A7-461E-4595-8D3F-7A210B5682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Jamais se diz adeus ali, </a:t>
            </a:r>
          </a:p>
          <a:p>
            <a:r>
              <a:rPr lang="pt-BR" dirty="0"/>
              <a:t>Jamais se diz adeus! </a:t>
            </a:r>
          </a:p>
          <a:p>
            <a:r>
              <a:rPr lang="pt-BR" dirty="0"/>
              <a:t>No bom país de amor e paz,</a:t>
            </a:r>
          </a:p>
          <a:p>
            <a:r>
              <a:rPr lang="pt-BR" dirty="0"/>
              <a:t>Jamais se diz adeus. </a:t>
            </a:r>
          </a:p>
        </p:txBody>
      </p:sp>
    </p:spTree>
    <p:extLst>
      <p:ext uri="{BB962C8B-B14F-4D97-AF65-F5344CB8AC3E}">
        <p14:creationId xmlns:p14="http://schemas.microsoft.com/office/powerpoint/2010/main" val="2581543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JAMAIS SE DIZ ADEUS ALI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EFEF180-C6C2-4841-B2C7-CAB2E9B43E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doce é o consolo dado </a:t>
            </a:r>
          </a:p>
          <a:p>
            <a:r>
              <a:rPr lang="pt-BR" dirty="0"/>
              <a:t>Por eles ao partir, </a:t>
            </a:r>
          </a:p>
          <a:p>
            <a:r>
              <a:rPr lang="pt-BR" dirty="0"/>
              <a:t>Que, quando vier </a:t>
            </a:r>
          </a:p>
          <a:p>
            <a:r>
              <a:rPr lang="pt-BR" dirty="0"/>
              <a:t>Jesus em glória, </a:t>
            </a:r>
          </a:p>
          <a:p>
            <a:r>
              <a:rPr lang="pt-BR" dirty="0"/>
              <a:t>Nos vamos reunir. </a:t>
            </a:r>
          </a:p>
        </p:txBody>
      </p:sp>
    </p:spTree>
    <p:extLst>
      <p:ext uri="{BB962C8B-B14F-4D97-AF65-F5344CB8AC3E}">
        <p14:creationId xmlns:p14="http://schemas.microsoft.com/office/powerpoint/2010/main" val="3478604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JAMAIS SE DIZ ADEUS ALI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89482A7-461E-4595-8D3F-7A210B5682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Jamais se diz adeus ali, </a:t>
            </a:r>
          </a:p>
          <a:p>
            <a:r>
              <a:rPr lang="pt-BR" dirty="0"/>
              <a:t>Jamais se diz adeus! </a:t>
            </a:r>
          </a:p>
          <a:p>
            <a:r>
              <a:rPr lang="pt-BR" dirty="0"/>
              <a:t>No bom país de amor e paz,</a:t>
            </a:r>
          </a:p>
          <a:p>
            <a:r>
              <a:rPr lang="pt-BR" dirty="0"/>
              <a:t>Jamais se diz adeus. </a:t>
            </a:r>
          </a:p>
        </p:txBody>
      </p:sp>
    </p:spTree>
    <p:extLst>
      <p:ext uri="{BB962C8B-B14F-4D97-AF65-F5344CB8AC3E}">
        <p14:creationId xmlns:p14="http://schemas.microsoft.com/office/powerpoint/2010/main" val="4105054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JAMAIS SE DIZ ADEUS ALI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00BBFF-FC3B-4C23-BCF4-63955CC96B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Jamais teremos despedidas </a:t>
            </a:r>
          </a:p>
          <a:p>
            <a:r>
              <a:rPr lang="pt-BR" dirty="0"/>
              <a:t>Tão tristes como aqui, </a:t>
            </a:r>
          </a:p>
          <a:p>
            <a:r>
              <a:rPr lang="pt-BR" dirty="0"/>
              <a:t>Mas grata união e paz eterna </a:t>
            </a:r>
          </a:p>
          <a:p>
            <a:r>
              <a:rPr lang="pt-BR" dirty="0"/>
              <a:t>Desfrutarão ali. </a:t>
            </a:r>
          </a:p>
        </p:txBody>
      </p:sp>
    </p:spTree>
    <p:extLst>
      <p:ext uri="{BB962C8B-B14F-4D97-AF65-F5344CB8AC3E}">
        <p14:creationId xmlns:p14="http://schemas.microsoft.com/office/powerpoint/2010/main" val="4172573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JAMAIS SE DIZ ADEUS ALI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89482A7-461E-4595-8D3F-7A210B5682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Jamais se diz adeus ali, </a:t>
            </a:r>
          </a:p>
          <a:p>
            <a:r>
              <a:rPr lang="pt-BR" dirty="0"/>
              <a:t>Jamais se </a:t>
            </a:r>
            <a:r>
              <a:rPr lang="pt-BR"/>
              <a:t>diz adeus! </a:t>
            </a:r>
            <a:endParaRPr lang="pt-BR" dirty="0"/>
          </a:p>
          <a:p>
            <a:r>
              <a:rPr lang="pt-BR" dirty="0"/>
              <a:t>No bom país de amor e paz,</a:t>
            </a:r>
          </a:p>
          <a:p>
            <a:r>
              <a:rPr lang="pt-BR" dirty="0"/>
              <a:t>Jamais se diz adeus. </a:t>
            </a:r>
          </a:p>
        </p:txBody>
      </p:sp>
    </p:spTree>
    <p:extLst>
      <p:ext uri="{BB962C8B-B14F-4D97-AF65-F5344CB8AC3E}">
        <p14:creationId xmlns:p14="http://schemas.microsoft.com/office/powerpoint/2010/main" val="722279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119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JAMAIS SE DIZ ADEUS ALI</vt:lpstr>
      <vt:lpstr>JAMAIS SE DIZ ADEUS ALI</vt:lpstr>
      <vt:lpstr>JAMAIS SE DIZ ADEUS ALI</vt:lpstr>
      <vt:lpstr>JAMAIS SE DIZ ADEUS ALI</vt:lpstr>
      <vt:lpstr>JAMAIS SE DIZ ADEUS ALI</vt:lpstr>
      <vt:lpstr>JAMAIS SE DIZ ADEUS ALI</vt:lpstr>
      <vt:lpstr>JAMAIS SE DIZ ADEUS ALI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2019-06-12T23:07:54Z</dcterms:modified>
</cp:coreProperties>
</file>

<file path=docProps/thumbnail.jpeg>
</file>